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4660"/>
  </p:normalViewPr>
  <p:slideViewPr>
    <p:cSldViewPr snapToGrid="0">
      <p:cViewPr varScale="1">
        <p:scale>
          <a:sx n="83" d="100"/>
          <a:sy n="83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3A87-3734-1DB3-145E-F9DF49DA2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B714A-3ABA-4066-E925-CA060459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F7EBF-18CF-A1B0-5944-FBE268CD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83CC8-C9F3-8414-027C-6D43E2FC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91051-EF8C-630A-E08F-D2426603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5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1DDB-75AF-5A61-DEB1-3A70E36B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6285A-6DB9-5A48-6600-9F1ADD567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5EB5D-6ADF-94F8-80B3-E870628A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DF644-2B6D-862B-B901-587CAD7A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B4D98-95B6-C58D-5991-F38FD652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00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54D0DE-6E44-4CB1-502B-ECFA9D052F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86F93-F041-2BA5-48EA-F39875B5F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BDF30-13B0-7D3C-2353-4A9F44E1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A7EDF-78BD-C974-2D4C-8BDE3479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B0EC-D922-38B8-B701-0BFDE8B6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9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B812-E425-726B-E561-D8CB9D4C6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23503-A289-E522-A0A1-7DE66C46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3D4B6-A640-1275-C877-E822E81B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6555-0CB4-099B-46C7-1AEF1DEE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AD79-A19E-1D59-0E54-95148907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9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A223-9B3D-8341-AD51-CDB8244A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659C7-895C-0DF1-C240-5E03AE18B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F4D03-3C9B-5223-14A8-F4264C53F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96226-13D6-0223-2501-0BCBE7E7F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664C1-D8A2-7751-4568-C853216E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2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8410-B7E7-0AE7-5A08-C7129EAC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DF48-FD7B-59BE-B7F2-504A9F425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58EE5-D19D-E9D6-9BA3-841E18BA5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B4589-530D-4002-FF51-89F03814B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E587F-3904-2F8E-E294-BE96239C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BCE43-7721-2E47-E19B-D8520DA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5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3AD8-1CAB-349D-8AE5-FDDE1AA6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EB3CF-BA57-5E2D-3A16-ADF5A4D5F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AA0CC-4905-D6A4-EBF7-C9F785F9B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F66AC-BA62-51B2-1CD4-5FFE93BED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20F8C-8299-EF74-6A9B-129E8BA40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8A4073-C074-8E9E-C147-7EA1416C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9EAE7-23EA-E621-DCF5-2D7A2437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96860-7C3F-33A6-2C2B-A0425F70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3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EDC3-8BCF-8D5E-D407-0802B53A7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93BF3-445A-EFB2-CA74-F5A76222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E373C-8EBE-4FC6-F667-AD8473E86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AED95-8DBE-81CD-A13E-A17532C0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9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3DE58-EB42-BF8B-47CF-F9C64C7B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DF1E-5671-3287-490B-4D1A768B5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0B92-34E5-696A-2C41-EEE6493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5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FB3F-8DB0-B58C-93BD-F9133F9DA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78810-954C-8DA2-3BA6-FCC507B93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8E7FA-5912-8FC6-C7DC-61197B94E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7FB09-8045-256C-2101-EE0D7FF3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5096C-145B-76E3-C9B8-5F675295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8D31C-3543-952A-1F92-03DBA8F0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6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D787C-8D5E-4DE6-3191-ACE5C053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A889C6-396B-D6ED-C2A6-9DBDE9DDB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BF7C1-207B-072A-E0E4-99A8F4B31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D70C3-CA50-297D-5770-EAAB15D83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CDEC7-3DD7-58C3-0411-A663C7D6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4BE1A-61CA-90BE-CE06-361722A5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9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8716A-0738-8B97-A697-5A683D903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F4B87-1AE7-73CB-A4DA-9F6A6F13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AB9E2-FF4C-767E-C9AB-E80A9829D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F812-DD3C-4BFF-BC4B-9A158617167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B1A82-47C8-7133-8092-1E5F7D891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84266-63C3-6980-E5F5-B7BDFF91D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5C5F9-B9C9-4ABA-87E0-1588C6358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1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6646-1B91-5898-040B-94972855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45204-D2EC-95D0-196E-EB6BD829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A5DA0-9407-B3F4-1733-983F1053A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7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D844-0052-A898-3791-B0345E3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2300-D80D-23AE-1540-C5A9263F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D1A43-E385-F4E1-DC45-8EF40C5A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2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D844-0052-A898-3791-B0345E3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2300-D80D-23AE-1540-C5A9263F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60A5A-A6A5-536B-DBBE-3C9123AC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4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D844-0052-A898-3791-B0345E3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2300-D80D-23AE-1540-C5A9263F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9076A-D7A7-4467-1638-E6A482DD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7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D844-0052-A898-3791-B0345E3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2300-D80D-23AE-1540-C5A9263F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913F4-7E8D-CBE5-9001-883769AF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88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D844-0052-A898-3791-B0345E3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2300-D80D-23AE-1540-C5A9263F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0D794-4C58-9A41-77EF-EFE89602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7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D844-0052-A898-3791-B0345E3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2300-D80D-23AE-1540-C5A9263F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CC3FD-7E37-EB24-8D3D-916F3F1E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6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D844-0052-A898-3791-B0345E3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2300-D80D-23AE-1540-C5A9263F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9A939-4942-23B8-0189-585E845C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D844-0052-A898-3791-B0345E3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2300-D80D-23AE-1540-C5A9263F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6BE6C-1617-B231-263D-105B0B97A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75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D844-0052-A898-3791-B0345E3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2300-D80D-23AE-1540-C5A9263F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99D55-716C-E61B-215D-7C96CA51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65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D844-0052-A898-3791-B0345E3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2300-D80D-23AE-1540-C5A9263F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3636A-E001-CBCF-D6B2-DC08EB69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0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C8C5-B4C9-5310-BBA3-99B1F2C22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49305-F56F-BC90-202A-8E21A9A25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DC324-77D3-F54E-42C9-9A1E07D70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8" t="19259" r="3711" b="10438"/>
          <a:stretch/>
        </p:blipFill>
        <p:spPr>
          <a:xfrm>
            <a:off x="258618" y="351108"/>
            <a:ext cx="11674763" cy="61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D65C-89B8-BD1C-A439-16D36546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DF40B-3DD1-62E0-6A57-3CA6B4823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97253-BD6F-5D87-3795-D7205EF8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2213-58F6-61D2-DA01-AC579B05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500E2-4453-DA92-FCCB-E628D782B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A7687-9ACA-E9D7-D292-F0E46E19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04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0169D-02E3-2A1E-5BC3-65883073B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140"/>
            <a:ext cx="10515600" cy="2173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b="1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41231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6646-1B91-5898-040B-94972855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45204-D2EC-95D0-196E-EB6BD829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17FAC-1333-7F23-7776-6A008F6FC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42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6646-1B91-5898-040B-94972855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45204-D2EC-95D0-196E-EB6BD829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00628-63C5-6B04-6A4A-6BFF3062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5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6646-1B91-5898-040B-94972855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45204-D2EC-95D0-196E-EB6BD829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D02AE-677F-8B27-AA90-F25A9394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21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6646-1B91-5898-040B-94972855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45204-D2EC-95D0-196E-EB6BD829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D7299-E143-8176-74D3-CE4513238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5E8D-3E35-7F46-C22F-31E72F8F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4689-E771-4CC6-693F-5B1E6530E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12879-F35B-7C9E-7DC6-5C8B1423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A42CB-1C04-F8DE-1579-E3E74A00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56A4D-F035-7C6B-489F-1245407CF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B0ED7-4C48-AC1F-6303-C8166188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1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ADC9-8F3E-C34A-165A-07EDC4FD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6243-83AF-E6AC-E7F9-2CF07912A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E187E-A27A-8AA8-2782-4562F8FC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0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Widescreen</PresentationFormat>
  <Paragraphs>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Suresh Babu</dc:creator>
  <cp:lastModifiedBy>Suresh Babu</cp:lastModifiedBy>
  <cp:revision>2</cp:revision>
  <dcterms:created xsi:type="dcterms:W3CDTF">2024-08-01T14:07:24Z</dcterms:created>
  <dcterms:modified xsi:type="dcterms:W3CDTF">2024-08-01T14:08:59Z</dcterms:modified>
</cp:coreProperties>
</file>